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1" r:id="rId25"/>
    <p:sldId id="280" r:id="rId2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75" d="100"/>
          <a:sy n="75" d="100"/>
        </p:scale>
        <p:origin x="43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8F29CC-E4A0-447A-9425-0A38D2E0B7BC}" type="datetimeFigureOut">
              <a:rPr lang="ru-RU" smtClean="0"/>
              <a:t>11.01.2025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C709E5-1AC1-4C2C-9720-A985A162AD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1981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709E5-1AC1-4C2C-9720-A985A162AD88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0256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B0192D-344F-2850-F1F9-07A4999D31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CCC43B9-DBE9-31AA-C670-CBCCE68C99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7F819F4-3CF3-1097-BEFE-A1CD3FF22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402EC-C3A8-4671-B3BD-057C5E759D5B}" type="datetimeFigureOut">
              <a:rPr lang="ru-RU" smtClean="0"/>
              <a:t>11.01.2025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1A8E8FB-F1F6-7F96-7E5D-5D108D6BA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1420CF-1F51-448C-B748-AB3251A9B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61A0E-9209-4DF8-8ACA-5C173C8D6A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7085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ACFD7B-EA50-253F-36D0-BA23E3E7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EBDCD9F-61CB-5742-C2B4-B42FEDD6B9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93931F-A8F3-F4D9-1310-B55E3A0BA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402EC-C3A8-4671-B3BD-057C5E759D5B}" type="datetimeFigureOut">
              <a:rPr lang="ru-RU" smtClean="0"/>
              <a:t>11.01.2025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FD5C1D9-BFD4-AA07-3965-24732967D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55FC04B-A311-4E69-F599-EBFE28B22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61A0E-9209-4DF8-8ACA-5C173C8D6A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9216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F988283-1C3E-65E7-34C1-89FBE7F354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EFE56B1-80A3-62ED-F37D-A9689051AD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24236D-59AB-96A3-2A18-CCB2CD499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402EC-C3A8-4671-B3BD-057C5E759D5B}" type="datetimeFigureOut">
              <a:rPr lang="ru-RU" smtClean="0"/>
              <a:t>11.01.2025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27D47F-30AC-8B2D-9EFE-938BA1D1C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8CA41A-59A5-F371-00E7-975466881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61A0E-9209-4DF8-8ACA-5C173C8D6A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7023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032C0F-FC2B-25EC-31C2-5FC6A65FA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36EB45-DEF1-B8CB-A0EB-EA4BC28BA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B101D6-7139-CEFD-9574-EC8EDDA78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402EC-C3A8-4671-B3BD-057C5E759D5B}" type="datetimeFigureOut">
              <a:rPr lang="ru-RU" smtClean="0"/>
              <a:t>11.01.2025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078915-1653-7835-B7B6-167504E35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02A9072-2AFD-27E0-AA50-B5F5C78F6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61A0E-9209-4DF8-8ACA-5C173C8D6A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9221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710203-EF0D-DBB0-8BDA-EA60AA772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86DE9C7-97FD-5DCF-39C1-DC9508A24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3CBD10-EA97-AFC9-FC66-1BFB69061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402EC-C3A8-4671-B3BD-057C5E759D5B}" type="datetimeFigureOut">
              <a:rPr lang="ru-RU" smtClean="0"/>
              <a:t>11.01.2025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928CA3-8D5B-10B0-DA9B-41704B139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BE096F-C9F8-47EE-717D-C2E18913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61A0E-9209-4DF8-8ACA-5C173C8D6A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366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30C29B-8980-500A-C3F2-F92F64466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ED27D1-798A-C454-0D5E-F5548A23B6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C8A46CF-9B86-D740-4717-78EE01084F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C2106E5-DED8-63D2-1265-4D7AE833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402EC-C3A8-4671-B3BD-057C5E759D5B}" type="datetimeFigureOut">
              <a:rPr lang="ru-RU" smtClean="0"/>
              <a:t>11.01.2025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7EA6709-0080-ACE3-0D14-8DFD8ECDA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DE24A04-729E-2345-461D-20770D7F3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61A0E-9209-4DF8-8ACA-5C173C8D6A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3393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BFFB61-0CA3-AA95-A45B-347B175A1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A3ABA3A-06C1-937A-E401-F492D73D8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34DFE39-5155-D00A-F369-EA89571230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D978CDD-5818-E949-83A4-1226190FF3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B0F2538-2F47-8410-64E3-54D518F24C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1F6A7C5-EC9A-FFD9-4C66-DDEB33F87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402EC-C3A8-4671-B3BD-057C5E759D5B}" type="datetimeFigureOut">
              <a:rPr lang="ru-RU" smtClean="0"/>
              <a:t>11.01.2025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FB32808-18B5-9BF2-263E-EF770FB10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D05F0AC-8223-BC29-6E5B-714B5C940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61A0E-9209-4DF8-8ACA-5C173C8D6A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6403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42D0E5-9974-C35A-1473-026D16F6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1922ACE-D9CC-17D3-1C7D-2C6C4F94E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402EC-C3A8-4671-B3BD-057C5E759D5B}" type="datetimeFigureOut">
              <a:rPr lang="ru-RU" smtClean="0"/>
              <a:t>11.01.2025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EBB94A1-74B0-D0A1-58B7-1F798D212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EF194AD-CF7C-2B4D-A400-40418F338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61A0E-9209-4DF8-8ACA-5C173C8D6A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9585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AE577EB-D8A1-0100-7B1B-4B76505E1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402EC-C3A8-4671-B3BD-057C5E759D5B}" type="datetimeFigureOut">
              <a:rPr lang="ru-RU" smtClean="0"/>
              <a:t>11.01.2025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722E070-5633-7225-A1C2-2520AED1F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9233217-2A3C-DA64-07ED-2D8EA6ADF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61A0E-9209-4DF8-8ACA-5C173C8D6A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8951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09EF2D-9893-6225-7380-F2C236A72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844470-F752-48D7-AEED-E5CC6B409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A3A0A1F-8AE8-568A-8E8B-483F7EDC35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B551055-2105-F7B6-2D99-F1D446D8F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402EC-C3A8-4671-B3BD-057C5E759D5B}" type="datetimeFigureOut">
              <a:rPr lang="ru-RU" smtClean="0"/>
              <a:t>11.01.2025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F55453B-7B30-B893-7203-368254124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8336577-5B0C-095E-3E86-37170C3F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61A0E-9209-4DF8-8ACA-5C173C8D6A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217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FAE882-8BC0-991A-B5DF-0D50FB325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D065019-A2A7-9C67-7B76-57F8F6AFA8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72F6444-3470-C373-E8E1-0C18D63BDD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1D5D7F2-C86E-A757-43D7-055B7DCE0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402EC-C3A8-4671-B3BD-057C5E759D5B}" type="datetimeFigureOut">
              <a:rPr lang="ru-RU" smtClean="0"/>
              <a:t>11.01.2025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91EC7A8-1636-ED23-048F-1FB9D6400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606A4E4-275C-B0C7-C42F-4C30B2974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61A0E-9209-4DF8-8ACA-5C173C8D6A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6063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2EA70E-7AFA-C678-3EB0-36B6B0B44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4DF5664-AD90-774B-443A-0B9EE1B53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878DE6-6AF2-92DD-88E7-190FB2AD9D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C402EC-C3A8-4671-B3BD-057C5E759D5B}" type="datetimeFigureOut">
              <a:rPr lang="ru-RU" smtClean="0"/>
              <a:t>11.01.2025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FB2BE-AC32-DF2B-8068-B4DF3CDCD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66CBB9-FDEC-9B4C-DFB7-89383347A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961A0E-9209-4DF8-8ACA-5C173C8D6A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3258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4E2B34-F8D0-BB85-AD21-E9EE6D2378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29D9E13-E381-0123-C9D2-023779A816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07D750-4C79-6A59-56C2-CD8C65D5E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723" y="0"/>
            <a:ext cx="122678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3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20482C-143D-CA9D-0E7E-E0A18C095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9E1B4A-2E29-276B-8034-1D818CA3F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35B9AE-A2AE-092A-66DA-B0F575521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752" y="0"/>
            <a:ext cx="12343503" cy="69324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312FA38-8CDA-758D-6741-FD4D147AF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752" y="6052685"/>
            <a:ext cx="1057423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50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15D84D-5378-7A3B-4D4B-5A5E79187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BC09EC-0BE4-E8F9-41AC-A01D3741A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08B81DB-A929-D393-A9B9-AFA8FF239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910FC31-C50D-CD66-258D-AC575154F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73" y="5933946"/>
            <a:ext cx="1105054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14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6EC45D-3F01-972B-352D-D6B0D74BA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3CC0AC-E268-AD33-FF8D-83191E273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A6EC41-B2E2-FB17-7214-736F18F8D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41"/>
            <a:ext cx="12192000" cy="686796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8658DCA-1544-3334-173D-FA8898471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00706"/>
            <a:ext cx="971686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1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FD99A1-DCC8-E3E2-D9DA-FBA752B09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689719-7B09-4888-66E0-7090B6854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CC42E2-84E1-A11C-FA1D-892AC63BD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7622" y="-191386"/>
            <a:ext cx="12507243" cy="70493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7022CE-295F-A4F9-A8B2-B9EDBD0BC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275" y="6115381"/>
            <a:ext cx="895475" cy="6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496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BB8015-DAB0-B7CE-5B69-6C33E25E8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B29036-6BE5-D372-28FA-2DAD23105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147FCC-ACBA-4D2B-2E24-087577C56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576" y="-29475"/>
            <a:ext cx="12391152" cy="69169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F0863C-C60A-7D2C-E844-0C6A0B524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5136"/>
            <a:ext cx="1105054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78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E99294-498F-F612-610A-0ABF1ACA3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F0CEDD-CEE9-6136-AD65-1CA1E850F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E5D979-B2A5-8C92-063D-0D414B9D2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19" y="-21746"/>
            <a:ext cx="12327038" cy="69014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ACE75C3-03CF-D8F9-4A53-8E9B49167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00" y="5902960"/>
            <a:ext cx="1067264" cy="88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25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45CE6D-B287-25C4-3D84-B654B723C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204145-9532-10C1-12EB-116D89CB1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DF7FFD-D12E-A96D-A80E-220BD6AA5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39398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5791C1-92BB-4B31-0F02-22C89C8AF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364" y="5939481"/>
            <a:ext cx="967432" cy="74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35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C4FBE5-27B6-509D-BD41-239C53F2C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B46165-4848-E341-D134-099DA383C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E670F1-CEB1-6600-5A21-6EA0D8B89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6412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03FFBA-570F-D7CF-7C9F-1E516EC37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13" y="6007393"/>
            <a:ext cx="1143160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4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6A3DD4-8C6C-4773-446A-C74BE353A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6989C7-1A9C-52A9-24DD-F08D0E1BD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45B69F-0260-6927-C570-3C3F78E63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845" y="-63796"/>
            <a:ext cx="12445689" cy="69855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00441D3-9AAB-3378-C63D-6A42FDD8F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69162"/>
            <a:ext cx="1200318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19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788C10-BC0A-D1EB-4F96-B2F58BE18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62877"/>
            <a:ext cx="12328586" cy="692087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E1A0E3-35BF-0AA9-5CA0-6B62C961D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DCC7BCD-6119-6FB6-18FA-AE8F8C531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116" y="5961631"/>
            <a:ext cx="1095528" cy="838317"/>
          </a:xfrm>
          <a:prstGeom prst="rect">
            <a:avLst/>
          </a:prstGeom>
        </p:spPr>
      </p:pic>
      <p:pic>
        <p:nvPicPr>
          <p:cNvPr id="6" name="0111">
            <a:hlinkClick r:id="" action="ppaction://media"/>
            <a:extLst>
              <a:ext uri="{FF2B5EF4-FFF2-40B4-BE49-F238E27FC236}">
                <a16:creationId xmlns:a16="http://schemas.microsoft.com/office/drawing/2014/main" id="{8EE113E7-B41F-1990-5F32-948A4860D44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59881" y="197651"/>
            <a:ext cx="2808823" cy="6399819"/>
          </a:xfrm>
        </p:spPr>
      </p:pic>
    </p:spTree>
    <p:extLst>
      <p:ext uri="{BB962C8B-B14F-4D97-AF65-F5344CB8AC3E}">
        <p14:creationId xmlns:p14="http://schemas.microsoft.com/office/powerpoint/2010/main" val="214208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5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9977F5-2B9D-6A8E-84D6-8F8BC6B89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33D6E5-6D88-1E27-E8A3-71FDC5FD4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50A6AD-0D7E-5F1B-20AD-DE3F84776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6498" cy="686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401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81E1A7-9D29-FB22-2432-1B5FD5D12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5AD464-3AAB-8622-F89F-4343A7CDD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02DFCBA-493D-AF62-FC4C-F5B591318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46328" cy="694481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A92EE86-A7DC-9D43-C9FB-DF4D54462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4328" y="5876144"/>
            <a:ext cx="1371791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38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B74A92-3B92-6067-1250-83C2564F9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16BBE1-0588-18C4-153D-2D4AE7E28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647B1B-609C-7D3E-C0EA-B6E155AA7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4980"/>
            <a:ext cx="12441563" cy="6967959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12A1CD0-A460-7846-12EF-0B7257070D1D}"/>
              </a:ext>
            </a:extLst>
          </p:cNvPr>
          <p:cNvSpPr/>
          <p:nvPr/>
        </p:nvSpPr>
        <p:spPr>
          <a:xfrm>
            <a:off x="9197340" y="3934940"/>
            <a:ext cx="1038683" cy="262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CF642CF-430D-9E98-AB07-26C1D46F8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6423" y="4037528"/>
            <a:ext cx="320515" cy="15011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62AA6AE-3F20-9AA3-1064-1DA89F8B6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72" y="6105420"/>
            <a:ext cx="1047896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42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EEAB27-BDE1-8D04-ACBF-A17DD7666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7FF676-0BEB-2C02-6EE2-093F1643D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F81E1D-4D5F-6663-0447-3A94E0FF2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669" y="-50471"/>
            <a:ext cx="12373337" cy="695894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DFA4ED3-001E-DE0E-6BDA-68AA51002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" y="6048114"/>
            <a:ext cx="1148080" cy="80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733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72072-2E28-F0AB-D9D6-5C94778C9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3F3066-C2AC-2F57-790B-C1B768EF9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62860A-857C-AC94-824D-FDF82D36E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464" y="-111807"/>
            <a:ext cx="12604928" cy="708161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73EED60-C22D-08DD-48D3-077E91F0B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060" y="5914893"/>
            <a:ext cx="1143160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13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63C8F0-DBBA-44D2-EAA8-AD790404D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78FFA1A-1F57-0364-DD4A-E1A202267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3B3C4D-A2CE-90BF-47EE-1716DF583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087" y="0"/>
            <a:ext cx="12336173" cy="695096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84E9BE5-881D-5FAA-3A6B-1E78022B6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1" y="6096000"/>
            <a:ext cx="890427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57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932C6-8E77-1C19-4213-7D2F229F7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259A3C-113B-9F4A-6C64-45C63AC16F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D63B0BE-C4E7-F1FF-BD7E-0F772077D1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6489D44-58EA-8FF1-B092-6721A38AF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723" y="0"/>
            <a:ext cx="122678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31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28E680-8B6B-9C7A-526E-444A0D484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979AE6-CF1F-9FFB-AEDC-31DEA87EF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D9B830-7668-D1B8-655C-6CECBC72D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112" y="-43453"/>
            <a:ext cx="12378223" cy="69449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E49133B-072E-E63E-C2B7-4DAB0089A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3113" y="-43453"/>
            <a:ext cx="12378223" cy="695881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CEA48D-2326-C891-5CC9-ECB93C280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76" y="6155183"/>
            <a:ext cx="651263" cy="67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17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463856-A7B9-6ECD-137D-B308AC5C5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9208C1-E4E7-AAFF-2D4E-3D75658D5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E5A43A-3338-EA62-2126-F58CBB39E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3"/>
            <a:ext cx="12192000" cy="685291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A2A28B0-695D-5BBB-54BB-2AA655384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512" y="-44347"/>
            <a:ext cx="12273023" cy="690234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F5FCF13-A368-2301-4308-E91253CF2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94" y="5980534"/>
            <a:ext cx="821627" cy="87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28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47DBA-C4DA-DA6C-D7D7-6E2CF4A22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17907A-071A-1916-806F-D47037B51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C319BE-03EB-0A6D-6A64-A02566D5A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007" y="-130966"/>
            <a:ext cx="12607160" cy="711993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954B243-CA90-501C-EF16-C39CE6EC5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8145" y="-150675"/>
            <a:ext cx="12779435" cy="715934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B46F566-620D-DE65-AA01-A3D22DA74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838" y="6311900"/>
            <a:ext cx="701387" cy="64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24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18BE03-25F4-29FF-B7A4-134B0D35E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C5616B-8CF4-5940-1FA3-666141514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B2C120-1927-AF19-CD60-5B3FD4103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4935" y="0"/>
            <a:ext cx="12399178" cy="698487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541D85A-60CA-C845-A1A0-8477BD6CC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38" y="6176962"/>
            <a:ext cx="654925" cy="70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608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475ED5-96F0-54C6-05DC-4049784E8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21B37A-0467-FA13-B618-FDF6A4101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F33CF0-D01F-033A-8B10-CCE2E462D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012" y="-38477"/>
            <a:ext cx="12358023" cy="693495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0E2FAFF-2793-BDFB-9636-6050A06EF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46" y="6229634"/>
            <a:ext cx="523948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204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B8B79E-7FBD-49FF-0812-92B4CEDF6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A206DE-F143-E850-2DBA-4A2919D52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50227D7-F568-B1B3-82AD-6C75D8419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247" y="-54980"/>
            <a:ext cx="12394493" cy="696795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0677BD1-824A-0F7E-9519-625E810DC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54" y="6071761"/>
            <a:ext cx="619211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12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32FC16-7093-7708-8FF8-3D18A6BA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43625F-2D01-12A5-DA7C-CAEB5BFE8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085430-11C3-D7E5-725A-EC2ED37C4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6093" y="-51332"/>
            <a:ext cx="12504185" cy="696066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7808B82-7845-371C-65F6-1A045FA37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10" y="6313618"/>
            <a:ext cx="603950" cy="76418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CF2E75D-3DCD-F1DB-C41F-C14AEC102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6093" y="5604224"/>
            <a:ext cx="3010320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3885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1</Words>
  <Application>Microsoft Office PowerPoint</Application>
  <PresentationFormat>Широкоэкранный</PresentationFormat>
  <Paragraphs>1</Paragraphs>
  <Slides>25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29" baseType="lpstr">
      <vt:lpstr>Aptos</vt:lpstr>
      <vt:lpstr>Aptos Display</vt:lpstr>
      <vt:lpstr>Arial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Гладкий Николай Андреевич</dc:creator>
  <cp:lastModifiedBy>Гладкий Николай Андреевич</cp:lastModifiedBy>
  <cp:revision>2</cp:revision>
  <dcterms:created xsi:type="dcterms:W3CDTF">2025-01-10T16:53:23Z</dcterms:created>
  <dcterms:modified xsi:type="dcterms:W3CDTF">2025-01-10T19:57:28Z</dcterms:modified>
</cp:coreProperties>
</file>